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72" r:id="rId2"/>
    <p:sldId id="273" r:id="rId3"/>
    <p:sldId id="270" r:id="rId4"/>
    <p:sldId id="271" r:id="rId5"/>
    <p:sldId id="274" r:id="rId6"/>
    <p:sldId id="27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59"/>
    <p:restoredTop sz="91429"/>
  </p:normalViewPr>
  <p:slideViewPr>
    <p:cSldViewPr snapToGrid="0" snapToObjects="1">
      <p:cViewPr varScale="1">
        <p:scale>
          <a:sx n="45" d="100"/>
          <a:sy n="45" d="100"/>
        </p:scale>
        <p:origin x="1152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ED82D-8BEE-E34B-AB48-D377C4CCD48C}" type="datetimeFigureOut">
              <a:rPr lang="en-CA" smtClean="0"/>
              <a:pPr/>
              <a:t>2020-02-05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AEC06-3B41-FA4E-B4E0-0036877FF81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7742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4800" dirty="0" smtClean="0">
                <a:latin typeface="Cooper Black" charset="0"/>
                <a:ea typeface="Cooper Black" charset="0"/>
                <a:cs typeface="Cooper Black" charset="0"/>
              </a:rPr>
              <a:t>Solving Equations Part 2</a:t>
            </a:r>
            <a:endParaRPr lang="en-CA" sz="4800" dirty="0">
              <a:latin typeface="Cooper Black" charset="0"/>
              <a:ea typeface="Cooper Black" charset="0"/>
              <a:cs typeface="Cooper Black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>
                <a:latin typeface="Cooper Black" charset="0"/>
                <a:ea typeface="Cooper Black" charset="0"/>
                <a:cs typeface="Cooper Black" charset="0"/>
              </a:rPr>
              <a:t>Balancing</a:t>
            </a:r>
            <a:endParaRPr lang="en-CA" sz="2800" dirty="0">
              <a:latin typeface="Cooper Black" charset="0"/>
              <a:ea typeface="Cooper Black" charset="0"/>
              <a:cs typeface="Cooper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73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>
                <a:latin typeface="Cooper Black" charset="0"/>
                <a:ea typeface="Cooper Black" charset="0"/>
                <a:cs typeface="Cooper Black" charset="0"/>
              </a:rPr>
              <a:t>Learning Goal</a:t>
            </a:r>
            <a:endParaRPr lang="en-CA" sz="3600" dirty="0">
              <a:latin typeface="Cooper Black" charset="0"/>
              <a:ea typeface="Cooper Black" charset="0"/>
              <a:cs typeface="Cooper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We are learning to solve equations by balancing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135744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Cooper Black" charset="0"/>
                <a:ea typeface="Cooper Black" charset="0"/>
                <a:cs typeface="Cooper Black" charset="0"/>
              </a:rPr>
              <a:t>Solving An equation by Balancing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smtClean="0"/>
              <a:t>A more effective way to solve is to put all the constants on one side of the equal sign, and leave the variable alone (isolate the variable) </a:t>
            </a:r>
          </a:p>
          <a:p>
            <a:pPr marL="109728" indent="0">
              <a:buNone/>
            </a:pPr>
            <a:endParaRPr lang="en-CA" sz="2800" dirty="0" smtClean="0"/>
          </a:p>
          <a:p>
            <a:r>
              <a:rPr lang="en-CA" sz="2800" dirty="0"/>
              <a:t>If n-3 = 10, it is easy to see that the answer is </a:t>
            </a:r>
            <a:r>
              <a:rPr lang="en-CA" sz="2800" dirty="0" smtClean="0"/>
              <a:t>13</a:t>
            </a:r>
          </a:p>
          <a:p>
            <a:pPr marL="109728" indent="0">
              <a:buNone/>
            </a:pPr>
            <a:endParaRPr lang="en-CA" sz="2800" dirty="0" smtClean="0"/>
          </a:p>
          <a:p>
            <a:r>
              <a:rPr lang="en-CA" sz="2800" dirty="0"/>
              <a:t>How can we get rid of the -3 so that n is alone?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1713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latin typeface="Cooper Black" charset="0"/>
                <a:ea typeface="Cooper Black" charset="0"/>
                <a:cs typeface="Cooper Black" charset="0"/>
              </a:rPr>
              <a:t>Maintaining Balance Through Opposite Operations</a:t>
            </a:r>
            <a:endParaRPr lang="en-CA" dirty="0">
              <a:latin typeface="Cooper Black" charset="0"/>
              <a:ea typeface="Cooper Black" charset="0"/>
              <a:cs typeface="Cooper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29854"/>
          </a:xfrm>
        </p:spPr>
        <p:txBody>
          <a:bodyPr anchor="t">
            <a:normAutofit lnSpcReduction="10000"/>
          </a:bodyPr>
          <a:lstStyle/>
          <a:p>
            <a:r>
              <a:rPr lang="en-CA" sz="2800" dirty="0" smtClean="0"/>
              <a:t>To separate the variable from the numbers, add zero pairs/do the opposite operation</a:t>
            </a:r>
          </a:p>
          <a:p>
            <a:pPr lvl="1"/>
            <a:r>
              <a:rPr lang="en-CA" sz="2800" dirty="0" smtClean="0"/>
              <a:t>To get rid of addition, add subtraction</a:t>
            </a:r>
          </a:p>
          <a:p>
            <a:pPr lvl="1"/>
            <a:r>
              <a:rPr lang="en-CA" sz="2800" dirty="0" smtClean="0"/>
              <a:t>To get rid of subtraction, add addition</a:t>
            </a:r>
          </a:p>
          <a:p>
            <a:pPr lvl="1"/>
            <a:r>
              <a:rPr lang="en-CA" sz="2800" dirty="0" smtClean="0"/>
              <a:t>To get rid of multiplication, add division</a:t>
            </a:r>
          </a:p>
          <a:p>
            <a:pPr lvl="1"/>
            <a:r>
              <a:rPr lang="en-CA" sz="2800" dirty="0" smtClean="0"/>
              <a:t>To get rid of division, add multiplication</a:t>
            </a:r>
          </a:p>
          <a:p>
            <a:endParaRPr lang="en-CA" sz="2800" dirty="0" smtClean="0"/>
          </a:p>
          <a:p>
            <a:r>
              <a:rPr lang="en-CA" sz="2800" dirty="0" smtClean="0"/>
              <a:t>What you </a:t>
            </a:r>
            <a:r>
              <a:rPr lang="en-CA" sz="2800" dirty="0" smtClean="0">
                <a:solidFill>
                  <a:srgbClr val="FF0000"/>
                </a:solidFill>
              </a:rPr>
              <a:t>do</a:t>
            </a:r>
            <a:r>
              <a:rPr lang="en-CA" sz="2800" dirty="0" smtClean="0"/>
              <a:t> to the </a:t>
            </a:r>
            <a:r>
              <a:rPr lang="en-CA" sz="2800" dirty="0" smtClean="0">
                <a:solidFill>
                  <a:srgbClr val="FF0000"/>
                </a:solidFill>
              </a:rPr>
              <a:t>left side</a:t>
            </a:r>
            <a:r>
              <a:rPr lang="en-CA" sz="2800" dirty="0" smtClean="0"/>
              <a:t>, you must </a:t>
            </a:r>
            <a:r>
              <a:rPr lang="en-CA" sz="2800" dirty="0" smtClean="0">
                <a:solidFill>
                  <a:srgbClr val="FF0000"/>
                </a:solidFill>
              </a:rPr>
              <a:t>do</a:t>
            </a:r>
            <a:r>
              <a:rPr lang="en-CA" sz="2800" dirty="0" smtClean="0"/>
              <a:t> to the </a:t>
            </a:r>
            <a:r>
              <a:rPr lang="en-CA" sz="2800" dirty="0" smtClean="0">
                <a:solidFill>
                  <a:srgbClr val="FF0000"/>
                </a:solidFill>
              </a:rPr>
              <a:t>right side</a:t>
            </a:r>
            <a:endParaRPr lang="en-CA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74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One-Step Equations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CA" sz="3200" dirty="0" smtClean="0"/>
              <a:t>Use the inverse (opposite operation) to create a zero pair (remember the zero principle)</a:t>
            </a:r>
          </a:p>
          <a:p>
            <a:r>
              <a:rPr lang="en-CA" sz="3200" dirty="0" smtClean="0"/>
              <a:t>Any operation performed to one side, must be performed to the other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32864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Two-Step Equations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92500" lnSpcReduction="10000"/>
          </a:bodyPr>
          <a:lstStyle/>
          <a:p>
            <a:r>
              <a:rPr lang="en-CA" sz="3200" dirty="0" smtClean="0"/>
              <a:t>Always start by eliminating the number that is by itself (the one that’s not attached/tied to the variable (</a:t>
            </a:r>
            <a:r>
              <a:rPr lang="en-CA" sz="3200" smtClean="0"/>
              <a:t>letter))</a:t>
            </a:r>
            <a:endParaRPr lang="en-CA" sz="3200" dirty="0" smtClean="0"/>
          </a:p>
          <a:p>
            <a:r>
              <a:rPr lang="en-CA" sz="3200" dirty="0" smtClean="0"/>
              <a:t>Use inverse operation to create a zero pair and whatever you add on the left, must be added to the right (subtraction to get rid of addition, addition to get rid of subtraction)</a:t>
            </a:r>
          </a:p>
          <a:p>
            <a:r>
              <a:rPr lang="en-CA" sz="3200" dirty="0" smtClean="0"/>
              <a:t>Repeat for the numbered attached to the variable (multiplication to get rid of division, division to get rid of multiplication)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6583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277</TotalTime>
  <Words>263</Words>
  <Application>Microsoft Macintosh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Cooper Black</vt:lpstr>
      <vt:lpstr>Gill Sans MT</vt:lpstr>
      <vt:lpstr>Wingdings 2</vt:lpstr>
      <vt:lpstr>Dividend</vt:lpstr>
      <vt:lpstr>Solving Equations Part 2</vt:lpstr>
      <vt:lpstr>Learning Goal</vt:lpstr>
      <vt:lpstr>Solving An equation by Balancing</vt:lpstr>
      <vt:lpstr>Maintaining Balance Through Opposite Operations</vt:lpstr>
      <vt:lpstr>One-Step Equations</vt:lpstr>
      <vt:lpstr>Two-Step Equations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Equations</dc:title>
  <dc:creator>Nicki George</dc:creator>
  <cp:lastModifiedBy>Nicki George</cp:lastModifiedBy>
  <cp:revision>18</cp:revision>
  <dcterms:created xsi:type="dcterms:W3CDTF">2017-05-11T12:45:49Z</dcterms:created>
  <dcterms:modified xsi:type="dcterms:W3CDTF">2020-02-05T14:57:00Z</dcterms:modified>
</cp:coreProperties>
</file>